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8B18B0-C53E-4EF3-B80B-9C27A8C1C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70124E-195A-4E3A-BB08-C6AF7A481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E58935-5A2E-4EFC-865D-37A0D2479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26EB87-C4D7-4C41-99B7-84194A89C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F5887E-9233-4A8B-B939-6472C9B0E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432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AAE0AD-66DA-40EC-81FA-0C81B5636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D394F9-3ED4-48E3-AF69-581176BEC4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94E16B-3B48-4C50-96DE-D68FD3BEE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521BE3-8ACB-496A-A00E-6059A0E96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7A764D-9D24-49AC-8B35-40E4F51F0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34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B31D9F3-F748-4505-81B9-194B84B3FD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1A7E7B-AB54-4B07-A60A-CB8B28330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7732C-642E-4B41-A798-400C952EB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7A392D-6D48-4B64-AD90-45DAD7487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3C9F0D-1C23-4B0E-A288-E6DDEA46D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102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7923BA-BD27-4831-BCA3-2512A40FC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50C0F5-DF9F-419D-A1C7-94223C187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53FD66-D9C4-4F47-AC75-C1479988A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E368DC-AA9A-4705-BA95-32D06BA6B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ACCACF-4A29-4E8A-AAEB-0BDDCD19A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8276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BDFC54-FA82-4E29-A0EE-0CA238CD9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46A1F4-A7B9-4B7D-BAAB-0DE4D0E00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A18861-0620-4B05-8BAC-FC10CCCD5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F95147-F35B-4C8E-89D4-04A73F4EE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B7E902-7110-42CF-8DE5-E8D3BE964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6977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7A063B-589E-493A-8347-B95BA990A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4B7464-0B89-4285-BF85-24E19B9372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930C44-B03E-4270-9940-B3E86C446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20F4BD-B6CD-40C9-B18A-AA5146F19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A6102A-8FC5-4819-986E-122659CC1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6799D7-81B8-4EB1-B655-5982D5FA6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06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26482C-2CC0-4E34-9AA7-0F980774B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45D5C9-E2A7-4DD2-9C6A-B762787FB7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09D757-334A-45B6-BB7B-81119FD85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CF094DF-9AE1-4341-A773-1C04F2766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C01A1D-791A-4D04-9D73-A29F66603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0C7B3D4-752E-4310-B3BD-0FD21BD1D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38CCB7D-08A0-46F2-A6DE-FF8A36DD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72A0CF6-6BBD-47F4-890F-79C4EFDFD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480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D138F0-6483-4EE6-BA19-83AA8022A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C32D2D-AE34-4097-BC71-9ED8F4BFE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047D510-41E4-4594-9BFE-E5184DBB6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A702D3-82A9-499B-A345-3D563579F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4579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D4B8058-CEB4-42FB-A103-D0738F345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29EDBDF-5CBF-449A-B371-B7CB58C51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45AFBA-D207-4C5B-9DCA-A879C6486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607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72CDB8-610C-41F5-A7D2-7E929C810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2D5FE8-BA1A-4075-9994-FC7627C13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D201AD8-E988-4217-A15E-851A0B164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152C0D-E482-4B43-B311-0EE32F513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2DE561-1F74-423C-BEC1-401619400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2802FD-CE02-4F60-8317-DBF56958C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685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2A631-4957-4960-B1D1-F8A662B54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1A595B1-CC66-4CCB-9CDD-F35C78323A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0C3993-AA98-404D-8E81-A2E64FA2FD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B1AF94-778A-486F-9309-44598CDEC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7EAC0D-3F27-4F26-8DFD-4F37C5F09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19CB40-D3A6-46BA-B26F-A67CAEA4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631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54AF3E2-E6D1-4916-B732-B67DDAECA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3DA16E-E6A1-469E-BC17-381C02AF2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17ACD9-EB93-4E27-A7D2-F4C71402B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EBD7B-DA82-4DED-8317-EEE67A3375E7}" type="datetimeFigureOut">
              <a:rPr lang="ko-KR" altLang="en-US" smtClean="0"/>
              <a:t>2022-09-13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73C5DC-EA93-413D-8049-5FA22BA361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68760A-24A6-49FD-8443-96159ADC50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0C4BB-1AA2-4D7B-94F0-F7BE3BF3BA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0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EF21D23-F836-46FF-A657-9ED00CEC2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575" y="28100"/>
            <a:ext cx="5010849" cy="680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89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7E6F0AB-A13E-43BF-8CB4-210BFFDEA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667000" y="7683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584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67A927C-DA20-43D4-8412-9593197CD1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759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B39C30C-4E45-44D8-B0C1-9100E7B9EB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95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와이드스크린</PresentationFormat>
  <Paragraphs>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cse</dc:creator>
  <cp:lastModifiedBy>cse</cp:lastModifiedBy>
  <cp:revision>2</cp:revision>
  <dcterms:created xsi:type="dcterms:W3CDTF">2022-09-13T13:12:58Z</dcterms:created>
  <dcterms:modified xsi:type="dcterms:W3CDTF">2022-09-13T13:16:47Z</dcterms:modified>
</cp:coreProperties>
</file>

<file path=docProps/thumbnail.jpeg>
</file>